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090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99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2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9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41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7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5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4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344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81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055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48EDF-10C2-49DA-8CB1-4271D7DDE9B9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B84D8-EE6E-4140-8156-DBFACC3AC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5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609600"/>
            <a:ext cx="8305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u="sng" dirty="0" smtClean="0">
                <a:latin typeface="Baskerville Old Face" panose="02020602080505020303" pitchFamily="18" charset="0"/>
              </a:rPr>
              <a:t>Cahier de composition</a:t>
            </a:r>
          </a:p>
          <a:p>
            <a:pPr algn="ctr"/>
            <a:endParaRPr lang="en-US" sz="3200" u="sng" dirty="0" smtClean="0">
              <a:latin typeface="Baskerville Old Face" panose="02020602080505020303" pitchFamily="18" charset="0"/>
            </a:endParaRPr>
          </a:p>
          <a:p>
            <a:pPr algn="ctr"/>
            <a:endParaRPr lang="en-US" sz="3200" dirty="0">
              <a:latin typeface="Baskerville Old Face" panose="02020602080505020303" pitchFamily="18" charset="0"/>
            </a:endParaRPr>
          </a:p>
          <a:p>
            <a:pPr algn="ctr"/>
            <a:r>
              <a:rPr lang="en-US" sz="3200" dirty="0" smtClean="0">
                <a:latin typeface="Baskerville Old Face" panose="02020602080505020303" pitchFamily="18" charset="0"/>
              </a:rPr>
              <a:t>Write a journal entry in which you ask for advice on what to offer someone for a holiday (their birthday, Christmas, Hanukkah, etc.)</a:t>
            </a:r>
          </a:p>
          <a:p>
            <a:pPr algn="ctr"/>
            <a:endParaRPr lang="en-US" sz="3200" dirty="0">
              <a:latin typeface="Baskerville Old Face" panose="02020602080505020303" pitchFamily="18" charset="0"/>
            </a:endParaRPr>
          </a:p>
          <a:p>
            <a:pPr algn="ctr"/>
            <a:r>
              <a:rPr lang="en-US" sz="3200" dirty="0" smtClean="0">
                <a:latin typeface="Baskerville Old Face" panose="02020602080505020303" pitchFamily="18" charset="0"/>
              </a:rPr>
              <a:t>In order to help us figure out what to tell you to give that person, please also describe him/her/them (who are they to you, &amp; their likes/dislikes)</a:t>
            </a:r>
            <a:endParaRPr lang="en-US" sz="32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019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MRHS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2013-11-25T17:07:55Z</dcterms:created>
  <dcterms:modified xsi:type="dcterms:W3CDTF">2013-11-25T17:10:50Z</dcterms:modified>
</cp:coreProperties>
</file>